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png" Extension="png"/>
  <Default ContentType="image/jpeg" Extension="jpeg"/>
  <Default ContentType="audio/wav" Extension="wav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0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9144000"/>
  <p:notesSz cx="6858000" cy="9144000"/>
  <p:defaultTextStyle>
    <a:defPPr lvl="0">
      <a:defRPr lang="ru-RU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E32F-0EAB-4C49-AA0A-50FB97306602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8E6C-C200-46FC-A431-8AFE036BE3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E32F-0EAB-4C49-AA0A-50FB97306602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8E6C-C200-46FC-A431-8AFE036BE3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E32F-0EAB-4C49-AA0A-50FB97306602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8E6C-C200-46FC-A431-8AFE036BE3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E32F-0EAB-4C49-AA0A-50FB97306602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8E6C-C200-46FC-A431-8AFE036BE3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E32F-0EAB-4C49-AA0A-50FB97306602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8E6C-C200-46FC-A431-8AFE036BE3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E32F-0EAB-4C49-AA0A-50FB97306602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8E6C-C200-46FC-A431-8AFE036BE3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E32F-0EAB-4C49-AA0A-50FB97306602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8E6C-C200-46FC-A431-8AFE036BE3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E32F-0EAB-4C49-AA0A-50FB97306602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8E6C-C200-46FC-A431-8AFE036BE3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E32F-0EAB-4C49-AA0A-50FB97306602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8E6C-C200-46FC-A431-8AFE036BE3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E32F-0EAB-4C49-AA0A-50FB97306602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8E6C-C200-46FC-A431-8AFE036BE3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E32F-0EAB-4C49-AA0A-50FB97306602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8E6C-C200-46FC-A431-8AFE036BE3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6E32F-0EAB-4C49-AA0A-50FB97306602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18E6C-C200-46FC-A431-8AFE036BE3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slide" Target="slide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jpeg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6.xml"/><Relationship Id="rId1" Type="http://schemas.openxmlformats.org/officeDocument/2006/relationships/audio" Target="file:///F:\&#1076;&#1083;&#1103;%20&#1082;&#1084;&#1086;\3%20&#1087;&#1086;&#1076;&#1088;&#1091;&#1078;&#1082;&#1080;%20&#1084;&#1086;&#1103;\&#1056;&#1077;&#1079;&#1074;&#1074;&#1091;&#1096;&#1082;&#1072;.wav" TargetMode="External"/><Relationship Id="rId6" Type="http://schemas.openxmlformats.org/officeDocument/2006/relationships/slide" Target="slide5.xml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audio" Target="../media/audio1.wav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5" Type="http://schemas.openxmlformats.org/officeDocument/2006/relationships/image" Target="../media/image7.gif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9.jpe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F:\&#1076;&#1083;&#1103;%20&#1082;&#1084;&#1086;\3%20&#1087;&#1086;&#1076;&#1088;&#1091;&#1078;&#1082;&#1080;%20&#1084;&#1086;&#1103;\&#1047;&#1083;&#1102;&#1082;&#1072;.wav" TargetMode="External"/><Relationship Id="rId6" Type="http://schemas.openxmlformats.org/officeDocument/2006/relationships/image" Target="../media/image3.png"/><Relationship Id="rId11" Type="http://schemas.openxmlformats.org/officeDocument/2006/relationships/image" Target="../media/image6.png"/><Relationship Id="rId5" Type="http://schemas.openxmlformats.org/officeDocument/2006/relationships/audio" Target="../media/audio2.wav"/><Relationship Id="rId10" Type="http://schemas.openxmlformats.org/officeDocument/2006/relationships/image" Target="../media/image5.png"/><Relationship Id="rId4" Type="http://schemas.openxmlformats.org/officeDocument/2006/relationships/slide" Target="slide8.xml"/><Relationship Id="rId9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slide" Target="slide9.xml"/><Relationship Id="rId5" Type="http://schemas.openxmlformats.org/officeDocument/2006/relationships/image" Target="../media/image7.gif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2.jpeg"/><Relationship Id="rId7" Type="http://schemas.openxmlformats.org/officeDocument/2006/relationships/slide" Target="slide10.xml"/><Relationship Id="rId2" Type="http://schemas.openxmlformats.org/officeDocument/2006/relationships/slideLayout" Target="../slideLayouts/slideLayout6.xml"/><Relationship Id="rId1" Type="http://schemas.openxmlformats.org/officeDocument/2006/relationships/audio" Target="file:///F:\&#1076;&#1083;&#1103;%20&#1082;&#1084;&#1086;\3%20&#1087;&#1086;&#1076;&#1088;&#1091;&#1078;&#1082;&#1080;%20&#1084;&#1086;&#1103;\&#1055;&#1083;&#1072;&#1082;&#1089;&#1072;.wav" TargetMode="External"/><Relationship Id="rId6" Type="http://schemas.openxmlformats.org/officeDocument/2006/relationships/image" Target="../media/image3.png"/><Relationship Id="rId11" Type="http://schemas.openxmlformats.org/officeDocument/2006/relationships/image" Target="../media/image6.png"/><Relationship Id="rId5" Type="http://schemas.openxmlformats.org/officeDocument/2006/relationships/audio" Target="../media/audio2.wav"/><Relationship Id="rId10" Type="http://schemas.openxmlformats.org/officeDocument/2006/relationships/image" Target="../media/image5.png"/><Relationship Id="rId4" Type="http://schemas.openxmlformats.org/officeDocument/2006/relationships/slide" Target="slide11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www.walldevil.com/wallpapers/h13/morning-cartoon-wallpapers-wallpaper-fantasy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7772400" cy="1928826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Интерактивная музыкально-дидактическая игра </a:t>
            </a:r>
            <a:br>
              <a:rPr lang="ru-RU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</a:br>
            <a:r>
              <a:rPr lang="ru-RU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« Три подружки» </a:t>
            </a:r>
            <a:br>
              <a:rPr lang="ru-RU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</a:br>
            <a:r>
              <a:rPr lang="ru-RU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/>
            </a:r>
            <a:br>
              <a:rPr lang="ru-RU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</a:br>
            <a:r>
              <a:rPr lang="ru-RU" sz="2000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для детей старшего дошкольного возраста</a:t>
            </a:r>
            <a:endParaRPr lang="ru-RU" sz="2000" dirty="0"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7224" y="4429132"/>
            <a:ext cx="7772400" cy="1500187"/>
          </a:xfrm>
        </p:spPr>
        <p:txBody>
          <a:bodyPr>
            <a:noAutofit/>
          </a:bodyPr>
          <a:lstStyle/>
          <a:p>
            <a:pPr algn="r"/>
            <a:r>
              <a:rPr lang="ru-RU" b="1" dirty="0" smtClean="0">
                <a:solidFill>
                  <a:schemeClr val="tx1"/>
                </a:solidFill>
              </a:rPr>
              <a:t>Автор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  <a:r>
              <a:rPr lang="ru-RU" dirty="0" err="1" smtClean="0">
                <a:solidFill>
                  <a:schemeClr val="tx1"/>
                </a:solidFill>
              </a:rPr>
              <a:t>Галиуллина</a:t>
            </a:r>
            <a:r>
              <a:rPr lang="ru-RU" dirty="0" smtClean="0">
                <a:solidFill>
                  <a:schemeClr val="tx1"/>
                </a:solidFill>
              </a:rPr>
              <a:t> Д.А.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Музыкальный руководитель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МБДОУ ДС №8 «</a:t>
            </a:r>
            <a:r>
              <a:rPr lang="ru-RU" dirty="0" err="1" smtClean="0">
                <a:solidFill>
                  <a:schemeClr val="tx1"/>
                </a:solidFill>
              </a:rPr>
              <a:t>Снеговичок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E:\Конкурс по ИКТ\заготовки для ИК 2012\ЗАГОТОВКИ\ФОТКА2t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84" y="0"/>
            <a:ext cx="9139316" cy="686151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357298"/>
            <a:ext cx="8229600" cy="1143000"/>
          </a:xfrm>
        </p:spPr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rgbClr val="FF0000"/>
                </a:solidFill>
              </a:rPr>
              <a:t>Молодец!</a:t>
            </a:r>
            <a:endParaRPr lang="ru-RU" sz="6600" b="1" i="1" dirty="0">
              <a:solidFill>
                <a:srgbClr val="FF0000"/>
              </a:solidFill>
            </a:endParaRPr>
          </a:p>
        </p:txBody>
      </p:sp>
      <p:pic>
        <p:nvPicPr>
          <p:cNvPr id="8" name="Picture 2" descr="http://yoursmileys.ru/tsmile/rulez/t2036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42976" y="4572008"/>
            <a:ext cx="2428892" cy="1726563"/>
          </a:xfrm>
          <a:prstGeom prst="rect">
            <a:avLst/>
          </a:prstGeom>
          <a:noFill/>
        </p:spPr>
      </p:pic>
      <p:pic>
        <p:nvPicPr>
          <p:cNvPr id="9" name="Picture 2" descr="http://yoursmileys.ru/tsmile/rulez/t2036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596" y="2571744"/>
            <a:ext cx="2428892" cy="1726563"/>
          </a:xfrm>
          <a:prstGeom prst="rect">
            <a:avLst/>
          </a:prstGeom>
          <a:noFill/>
        </p:spPr>
      </p:pic>
      <p:pic>
        <p:nvPicPr>
          <p:cNvPr id="10" name="Picture 2" descr="http://yoursmileys.ru/tsmile/rulez/t2036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0628" y="4786322"/>
            <a:ext cx="2428892" cy="1726563"/>
          </a:xfrm>
          <a:prstGeom prst="rect">
            <a:avLst/>
          </a:prstGeom>
          <a:noFill/>
        </p:spPr>
      </p:pic>
      <p:pic>
        <p:nvPicPr>
          <p:cNvPr id="11" name="Picture 2" descr="http://yoursmileys.ru/tsmile/rulez/t2036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15108" y="3000372"/>
            <a:ext cx="2428892" cy="1726563"/>
          </a:xfrm>
          <a:prstGeom prst="rect">
            <a:avLst/>
          </a:prstGeom>
          <a:noFill/>
        </p:spPr>
      </p:pic>
      <p:pic>
        <p:nvPicPr>
          <p:cNvPr id="12" name="Picture 2" descr="http://yoursmileys.ru/tsmile/rulez/t2036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6116" y="3429000"/>
            <a:ext cx="2428892" cy="1726563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Конкурс по ИКТ\заготовки для ИК 2012\ЗАГОТОВКИ\ФОТКА2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39316" cy="686151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357298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Попробуй ещё раз!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liubavyshka.ru/_ph/102/2/700410904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488" y="3500438"/>
            <a:ext cx="2008193" cy="1643069"/>
          </a:xfrm>
          <a:prstGeom prst="rect">
            <a:avLst/>
          </a:prstGeom>
          <a:noFill/>
        </p:spPr>
      </p:pic>
      <p:pic>
        <p:nvPicPr>
          <p:cNvPr id="5" name="Picture 2" descr="http://liubavyshka.ru/_ph/102/2/700410904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14942" y="4786322"/>
            <a:ext cx="2008193" cy="1643069"/>
          </a:xfrm>
          <a:prstGeom prst="rect">
            <a:avLst/>
          </a:prstGeom>
          <a:noFill/>
        </p:spPr>
      </p:pic>
      <p:pic>
        <p:nvPicPr>
          <p:cNvPr id="6" name="Picture 2" descr="http://liubavyshka.ru/_ph/102/2/700410904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786" y="4357694"/>
            <a:ext cx="2008193" cy="1643069"/>
          </a:xfrm>
          <a:prstGeom prst="rect">
            <a:avLst/>
          </a:prstGeom>
          <a:noFill/>
        </p:spPr>
      </p:pic>
      <p:pic>
        <p:nvPicPr>
          <p:cNvPr id="7" name="Picture 2" descr="http://liubavyshka.ru/_ph/102/2/700410904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00826" y="3429000"/>
            <a:ext cx="2008193" cy="1643069"/>
          </a:xfrm>
          <a:prstGeom prst="rect">
            <a:avLst/>
          </a:prstGeom>
          <a:noFill/>
        </p:spPr>
      </p:pic>
      <p:sp>
        <p:nvSpPr>
          <p:cNvPr id="8" name="Стрелка влево 7">
            <a:hlinkClick r:id="rId4" action="ppaction://hlinksldjump"/>
          </p:cNvPr>
          <p:cNvSpPr/>
          <p:nvPr/>
        </p:nvSpPr>
        <p:spPr>
          <a:xfrm>
            <a:off x="357158" y="6000768"/>
            <a:ext cx="1143008" cy="500066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Конкурс по ИКТ\заготовки для ИК 2012\ЗАГОТОВКИ\ФОТКА2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39316" cy="686151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85786" y="2928934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476672"/>
            <a:ext cx="8643998" cy="4955203"/>
          </a:xfrm>
          <a:prstGeom prst="rect">
            <a:avLst/>
          </a:prstGeom>
          <a:solidFill>
            <a:srgbClr val="D0FBB3">
              <a:alpha val="71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Правила игры</a:t>
            </a:r>
            <a:r>
              <a:rPr lang="en-US" sz="3200" b="1" dirty="0" smtClean="0"/>
              <a:t>:</a:t>
            </a:r>
            <a:endParaRPr lang="ru-RU" sz="3200" dirty="0" smtClean="0"/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Наведи мышь на солнышко и послушай  музыкальную тему. 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Выбери ту девочку, которая подходит по характеру музыкальной темы.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Проверь себя, кликнув на выбранную девочку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Если ты прав, то переходи на следующее задание, а если нет то вернись и попробуй еще раз. Тебе обязательно повезет!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www.walldevil.com/wallpapers/h13/morning-cartoon-wallpapers-wallpaper-fantasy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Рисунок 3" descr="девочка_интерес_1.png">
            <a:hlinkClick r:id="" action="ppaction://hlinkshowjump?jump=nextslide">
              <a:snd r:embed="rId4" name="applause.wav"/>
            </a:hlinkClick>
          </p:cNvPr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899592" y="3573016"/>
            <a:ext cx="1986623" cy="2595008"/>
          </a:xfrm>
          <a:prstGeom prst="rect">
            <a:avLst/>
          </a:prstGeom>
        </p:spPr>
      </p:pic>
      <p:pic>
        <p:nvPicPr>
          <p:cNvPr id="5" name="Рисунок 4" descr="девочка_грусть_1.png">
            <a:hlinkClick r:id="rId6" action="ppaction://hlinksldjump">
              <a:snd r:embed="rId7" name="drumroll.wav"/>
            </a:hlinkClick>
          </p:cNvPr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3635896" y="3429000"/>
            <a:ext cx="2000264" cy="2652535"/>
          </a:xfrm>
          <a:prstGeom prst="rect">
            <a:avLst/>
          </a:prstGeom>
        </p:spPr>
      </p:pic>
      <p:pic>
        <p:nvPicPr>
          <p:cNvPr id="6" name="Рисунок 5" descr="девочка_гнев.png">
            <a:hlinkClick r:id="rId6" action="ppaction://hlinksldjump">
              <a:snd r:embed="rId7" name="drumroll.wav"/>
            </a:hlinkClick>
          </p:cNvPr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6516216" y="3501008"/>
            <a:ext cx="1942827" cy="2667459"/>
          </a:xfrm>
          <a:prstGeom prst="rect">
            <a:avLst/>
          </a:prstGeom>
        </p:spPr>
      </p:pic>
      <p:sp>
        <p:nvSpPr>
          <p:cNvPr id="7" name="Солнце 6"/>
          <p:cNvSpPr/>
          <p:nvPr/>
        </p:nvSpPr>
        <p:spPr>
          <a:xfrm>
            <a:off x="6156176" y="1196752"/>
            <a:ext cx="1571636" cy="1500198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pic>
        <p:nvPicPr>
          <p:cNvPr id="9" name="Резввушка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 cstate="email"/>
          <a:stretch>
            <a:fillRect/>
          </a:stretch>
        </p:blipFill>
        <p:spPr>
          <a:xfrm>
            <a:off x="6732240" y="177281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audio>
              <p:cMediaNode showWhenStopped="0"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1063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E:\Конкурс по ИКТ\заготовки для ИК 2012\ЗАГОТОВКИ\ФОТКА2t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84" y="0"/>
            <a:ext cx="9139316" cy="686151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357298"/>
            <a:ext cx="8229600" cy="1143000"/>
          </a:xfrm>
        </p:spPr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rgbClr val="FF0000"/>
                </a:solidFill>
              </a:rPr>
              <a:t>Молодец!</a:t>
            </a:r>
            <a:endParaRPr lang="ru-RU" sz="6600" b="1" i="1" dirty="0">
              <a:solidFill>
                <a:srgbClr val="FF0000"/>
              </a:solidFill>
            </a:endParaRPr>
          </a:p>
        </p:txBody>
      </p:sp>
      <p:pic>
        <p:nvPicPr>
          <p:cNvPr id="8" name="Picture 2" descr="http://yoursmileys.ru/tsmile/rulez/t2036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42976" y="4572008"/>
            <a:ext cx="2428892" cy="1726563"/>
          </a:xfrm>
          <a:prstGeom prst="rect">
            <a:avLst/>
          </a:prstGeom>
          <a:noFill/>
        </p:spPr>
      </p:pic>
      <p:pic>
        <p:nvPicPr>
          <p:cNvPr id="9" name="Picture 2" descr="http://yoursmileys.ru/tsmile/rulez/t2036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8596" y="2571744"/>
            <a:ext cx="2428892" cy="1726563"/>
          </a:xfrm>
          <a:prstGeom prst="rect">
            <a:avLst/>
          </a:prstGeom>
          <a:noFill/>
        </p:spPr>
      </p:pic>
      <p:pic>
        <p:nvPicPr>
          <p:cNvPr id="10" name="Picture 2" descr="http://yoursmileys.ru/tsmile/rulez/t2036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00628" y="4786322"/>
            <a:ext cx="2428892" cy="1726563"/>
          </a:xfrm>
          <a:prstGeom prst="rect">
            <a:avLst/>
          </a:prstGeom>
          <a:noFill/>
        </p:spPr>
      </p:pic>
      <p:pic>
        <p:nvPicPr>
          <p:cNvPr id="11" name="Picture 2" descr="http://yoursmileys.ru/tsmile/rulez/t2036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715108" y="3000372"/>
            <a:ext cx="2428892" cy="1726563"/>
          </a:xfrm>
          <a:prstGeom prst="rect">
            <a:avLst/>
          </a:prstGeom>
          <a:noFill/>
        </p:spPr>
      </p:pic>
      <p:pic>
        <p:nvPicPr>
          <p:cNvPr id="12" name="Picture 2" descr="http://yoursmileys.ru/tsmile/rulez/t2036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86116" y="3429000"/>
            <a:ext cx="2428892" cy="1726563"/>
          </a:xfrm>
          <a:prstGeom prst="rect">
            <a:avLst/>
          </a:prstGeom>
          <a:noFill/>
        </p:spPr>
      </p:pic>
      <p:sp>
        <p:nvSpPr>
          <p:cNvPr id="14" name="Стрелка вправо 13">
            <a:hlinkClick r:id="rId6" action="ppaction://hlinksldjump"/>
          </p:cNvPr>
          <p:cNvSpPr/>
          <p:nvPr/>
        </p:nvSpPr>
        <p:spPr>
          <a:xfrm>
            <a:off x="7786710" y="6072206"/>
            <a:ext cx="1000132" cy="500066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Конкурс по ИКТ\заготовки для ИК 2012\ЗАГОТОВКИ\ФОТКА2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39316" cy="686151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357298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Попробуй ещё раз!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liubavyshka.ru/_ph/102/2/700410904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488" y="3500438"/>
            <a:ext cx="2008193" cy="1643069"/>
          </a:xfrm>
          <a:prstGeom prst="rect">
            <a:avLst/>
          </a:prstGeom>
          <a:noFill/>
        </p:spPr>
      </p:pic>
      <p:pic>
        <p:nvPicPr>
          <p:cNvPr id="5" name="Picture 2" descr="http://liubavyshka.ru/_ph/102/2/700410904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14942" y="4786322"/>
            <a:ext cx="2008193" cy="1643069"/>
          </a:xfrm>
          <a:prstGeom prst="rect">
            <a:avLst/>
          </a:prstGeom>
          <a:noFill/>
        </p:spPr>
      </p:pic>
      <p:pic>
        <p:nvPicPr>
          <p:cNvPr id="6" name="Picture 2" descr="http://liubavyshka.ru/_ph/102/2/700410904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786" y="4357694"/>
            <a:ext cx="2008193" cy="1643069"/>
          </a:xfrm>
          <a:prstGeom prst="rect">
            <a:avLst/>
          </a:prstGeom>
          <a:noFill/>
        </p:spPr>
      </p:pic>
      <p:pic>
        <p:nvPicPr>
          <p:cNvPr id="7" name="Picture 2" descr="http://liubavyshka.ru/_ph/102/2/700410904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00826" y="3429000"/>
            <a:ext cx="2008193" cy="1643069"/>
          </a:xfrm>
          <a:prstGeom prst="rect">
            <a:avLst/>
          </a:prstGeom>
          <a:noFill/>
        </p:spPr>
      </p:pic>
      <p:sp>
        <p:nvSpPr>
          <p:cNvPr id="8" name="Стрелка влево 7">
            <a:hlinkClick r:id="rId4" action="ppaction://hlinksldjump"/>
          </p:cNvPr>
          <p:cNvSpPr/>
          <p:nvPr/>
        </p:nvSpPr>
        <p:spPr>
          <a:xfrm>
            <a:off x="357158" y="6000768"/>
            <a:ext cx="1143008" cy="500066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www.walldevil.com/wallpapers/h13/morning-cartoon-wallpapers-wallpaper-fantasy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360024" cy="6858000"/>
          </a:xfrm>
          <a:prstGeom prst="rect">
            <a:avLst/>
          </a:prstGeom>
          <a:noFill/>
        </p:spPr>
      </p:pic>
      <p:pic>
        <p:nvPicPr>
          <p:cNvPr id="4" name="Рисунок 3" descr="девочка_интерес_1.png">
            <a:hlinkClick r:id="rId4" action="ppaction://hlinksldjump">
              <a:snd r:embed="rId5" name="drumroll.wav"/>
            </a:hlinkClick>
          </p:cNvPr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00034" y="3357562"/>
            <a:ext cx="1986623" cy="2595008"/>
          </a:xfrm>
          <a:prstGeom prst="rect">
            <a:avLst/>
          </a:prstGeom>
        </p:spPr>
      </p:pic>
      <p:pic>
        <p:nvPicPr>
          <p:cNvPr id="5" name="Рисунок 4" descr="девочка_грусть_1.png">
            <a:hlinkClick r:id="rId4" action="ppaction://hlinksldjump">
              <a:snd r:embed="rId5" name="drumroll.wav"/>
            </a:hlinkClick>
          </p:cNvPr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3707904" y="3429000"/>
            <a:ext cx="2000264" cy="2652535"/>
          </a:xfrm>
          <a:prstGeom prst="rect">
            <a:avLst/>
          </a:prstGeom>
        </p:spPr>
      </p:pic>
      <p:pic>
        <p:nvPicPr>
          <p:cNvPr id="6" name="Рисунок 5" descr="девочка_гнев.png">
            <a:hlinkClick r:id="rId8" action="ppaction://hlinksldjump">
              <a:snd r:embed="rId9" name="applause.wav"/>
            </a:hlinkClick>
          </p:cNvPr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>
            <a:off x="6732240" y="3501008"/>
            <a:ext cx="1942827" cy="2667459"/>
          </a:xfrm>
          <a:prstGeom prst="rect">
            <a:avLst/>
          </a:prstGeom>
        </p:spPr>
      </p:pic>
      <p:sp>
        <p:nvSpPr>
          <p:cNvPr id="7" name="Солнце 6"/>
          <p:cNvSpPr/>
          <p:nvPr/>
        </p:nvSpPr>
        <p:spPr>
          <a:xfrm>
            <a:off x="3643306" y="428604"/>
            <a:ext cx="1571636" cy="1500198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pic>
        <p:nvPicPr>
          <p:cNvPr id="9" name="Злюка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1" cstate="email"/>
          <a:stretch>
            <a:fillRect/>
          </a:stretch>
        </p:blipFill>
        <p:spPr>
          <a:xfrm>
            <a:off x="7308304" y="227687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audio>
              <p:cMediaNode showWhenStopped="0"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15819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E:\Конкурс по ИКТ\заготовки для ИК 2012\ЗАГОТОВКИ\ФОТКА2t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84" y="0"/>
            <a:ext cx="9139316" cy="686151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357298"/>
            <a:ext cx="8229600" cy="1143000"/>
          </a:xfrm>
        </p:spPr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rgbClr val="FF0000"/>
                </a:solidFill>
              </a:rPr>
              <a:t>Молодец!</a:t>
            </a:r>
            <a:endParaRPr lang="ru-RU" sz="6600" b="1" i="1" dirty="0">
              <a:solidFill>
                <a:srgbClr val="FF0000"/>
              </a:solidFill>
            </a:endParaRPr>
          </a:p>
        </p:txBody>
      </p:sp>
      <p:pic>
        <p:nvPicPr>
          <p:cNvPr id="8" name="Picture 2" descr="http://yoursmileys.ru/tsmile/rulez/t2036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42976" y="4572008"/>
            <a:ext cx="2428892" cy="1726563"/>
          </a:xfrm>
          <a:prstGeom prst="rect">
            <a:avLst/>
          </a:prstGeom>
          <a:noFill/>
        </p:spPr>
      </p:pic>
      <p:pic>
        <p:nvPicPr>
          <p:cNvPr id="9" name="Picture 2" descr="http://yoursmileys.ru/tsmile/rulez/t2036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8596" y="2571744"/>
            <a:ext cx="2428892" cy="1726563"/>
          </a:xfrm>
          <a:prstGeom prst="rect">
            <a:avLst/>
          </a:prstGeom>
          <a:noFill/>
        </p:spPr>
      </p:pic>
      <p:pic>
        <p:nvPicPr>
          <p:cNvPr id="10" name="Picture 2" descr="http://yoursmileys.ru/tsmile/rulez/t2036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00628" y="4786322"/>
            <a:ext cx="2428892" cy="1726563"/>
          </a:xfrm>
          <a:prstGeom prst="rect">
            <a:avLst/>
          </a:prstGeom>
          <a:noFill/>
        </p:spPr>
      </p:pic>
      <p:pic>
        <p:nvPicPr>
          <p:cNvPr id="11" name="Picture 2" descr="http://yoursmileys.ru/tsmile/rulez/t2036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715108" y="3000372"/>
            <a:ext cx="2428892" cy="1726563"/>
          </a:xfrm>
          <a:prstGeom prst="rect">
            <a:avLst/>
          </a:prstGeom>
          <a:noFill/>
        </p:spPr>
      </p:pic>
      <p:pic>
        <p:nvPicPr>
          <p:cNvPr id="12" name="Picture 2" descr="http://yoursmileys.ru/tsmile/rulez/t2036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86116" y="3429000"/>
            <a:ext cx="2428892" cy="1726563"/>
          </a:xfrm>
          <a:prstGeom prst="rect">
            <a:avLst/>
          </a:prstGeom>
          <a:noFill/>
        </p:spPr>
      </p:pic>
      <p:sp>
        <p:nvSpPr>
          <p:cNvPr id="14" name="Стрелка вправо 13">
            <a:hlinkClick r:id="rId6" action="ppaction://hlinksldjump"/>
          </p:cNvPr>
          <p:cNvSpPr/>
          <p:nvPr/>
        </p:nvSpPr>
        <p:spPr>
          <a:xfrm>
            <a:off x="7786710" y="6072206"/>
            <a:ext cx="1000132" cy="500066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Конкурс по ИКТ\заготовки для ИК 2012\ЗАГОТОВКИ\ФОТКА2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39316" cy="686151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357298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Попробуй ещё раз!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liubavyshka.ru/_ph/102/2/700410904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488" y="3500438"/>
            <a:ext cx="2008193" cy="1643069"/>
          </a:xfrm>
          <a:prstGeom prst="rect">
            <a:avLst/>
          </a:prstGeom>
          <a:noFill/>
        </p:spPr>
      </p:pic>
      <p:pic>
        <p:nvPicPr>
          <p:cNvPr id="5" name="Picture 2" descr="http://liubavyshka.ru/_ph/102/2/700410904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14942" y="4786322"/>
            <a:ext cx="2008193" cy="1643069"/>
          </a:xfrm>
          <a:prstGeom prst="rect">
            <a:avLst/>
          </a:prstGeom>
          <a:noFill/>
        </p:spPr>
      </p:pic>
      <p:pic>
        <p:nvPicPr>
          <p:cNvPr id="6" name="Picture 2" descr="http://liubavyshka.ru/_ph/102/2/700410904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786" y="4357694"/>
            <a:ext cx="2008193" cy="1643069"/>
          </a:xfrm>
          <a:prstGeom prst="rect">
            <a:avLst/>
          </a:prstGeom>
          <a:noFill/>
        </p:spPr>
      </p:pic>
      <p:pic>
        <p:nvPicPr>
          <p:cNvPr id="7" name="Picture 2" descr="http://liubavyshka.ru/_ph/102/2/700410904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00826" y="3429000"/>
            <a:ext cx="2008193" cy="1643069"/>
          </a:xfrm>
          <a:prstGeom prst="rect">
            <a:avLst/>
          </a:prstGeom>
          <a:noFill/>
        </p:spPr>
      </p:pic>
      <p:sp>
        <p:nvSpPr>
          <p:cNvPr id="8" name="Стрелка влево 7">
            <a:hlinkClick r:id="rId4" action="ppaction://hlinksldjump"/>
          </p:cNvPr>
          <p:cNvSpPr/>
          <p:nvPr/>
        </p:nvSpPr>
        <p:spPr>
          <a:xfrm>
            <a:off x="357158" y="6000768"/>
            <a:ext cx="1143008" cy="500066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Picture 2" descr="E:\Конкурс по ИКТ\заготовки для ИК 2012\ЗАГОТОВКИ\ФОТКА2t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39316" cy="6861517"/>
          </a:xfrm>
          <a:prstGeom prst="rect">
            <a:avLst/>
          </a:prstGeom>
          <a:noFill/>
        </p:spPr>
      </p:pic>
      <p:pic>
        <p:nvPicPr>
          <p:cNvPr id="4" name="Рисунок 3" descr="девочка_интерес_1.png">
            <a:hlinkClick r:id="rId4" action="ppaction://hlinksldjump">
              <a:snd r:embed="rId5" name="drumroll.wav"/>
            </a:hlinkClick>
          </p:cNvPr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827584" y="3717032"/>
            <a:ext cx="1986623" cy="2595008"/>
          </a:xfrm>
          <a:prstGeom prst="rect">
            <a:avLst/>
          </a:prstGeom>
        </p:spPr>
      </p:pic>
      <p:pic>
        <p:nvPicPr>
          <p:cNvPr id="5" name="Рисунок 4" descr="девочка_грусть_1.png">
            <a:hlinkClick r:id="rId7" action="ppaction://hlinksldjump">
              <a:snd r:embed="rId8" name="applause.wav"/>
            </a:hlinkClick>
          </p:cNvPr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3635896" y="3645024"/>
            <a:ext cx="2000264" cy="2652535"/>
          </a:xfrm>
          <a:prstGeom prst="rect">
            <a:avLst/>
          </a:prstGeom>
        </p:spPr>
      </p:pic>
      <p:pic>
        <p:nvPicPr>
          <p:cNvPr id="6" name="Рисунок 5" descr="девочка_гнев.png">
            <a:hlinkClick r:id="rId4" action="ppaction://hlinksldjump">
              <a:snd r:embed="rId5" name="drumroll.wav"/>
            </a:hlinkClick>
          </p:cNvPr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>
            <a:off x="6660232" y="3429000"/>
            <a:ext cx="1942827" cy="2667459"/>
          </a:xfrm>
          <a:prstGeom prst="rect">
            <a:avLst/>
          </a:prstGeom>
        </p:spPr>
      </p:pic>
      <p:sp>
        <p:nvSpPr>
          <p:cNvPr id="7" name="Солнце 6"/>
          <p:cNvSpPr/>
          <p:nvPr/>
        </p:nvSpPr>
        <p:spPr>
          <a:xfrm>
            <a:off x="3643306" y="428604"/>
            <a:ext cx="1571636" cy="1500198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pic>
        <p:nvPicPr>
          <p:cNvPr id="10" name="Плакса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1" cstate="email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audio>
              <p:cMediaNode showWhenStopped="0"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1876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